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8" autoAdjust="0"/>
    <p:restoredTop sz="94660"/>
  </p:normalViewPr>
  <p:slideViewPr>
    <p:cSldViewPr snapToGrid="0">
      <p:cViewPr>
        <p:scale>
          <a:sx n="50" d="100"/>
          <a:sy n="50" d="100"/>
        </p:scale>
        <p:origin x="1747" y="10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688B29-DA65-3FF9-C433-C9EBDBBB28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302DA8-AD53-0C7B-5492-33115845B9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248423-43AE-5288-876A-340B50A5E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385A8B-DED7-DD73-DF42-534EC9CDF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2220D7-5088-68C8-1029-C514477A5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50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C3CBB7-E5EF-0667-8308-A0C55ACF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C73908-F3F2-0230-1C84-E5D46C749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B93A5F-7AD0-49A7-7278-873852652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2159E1-CE12-F3F4-6D9C-77F588FFA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3A8B8D-7F1F-0258-6585-A3747F7C2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1201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DDF2415-9779-F8D6-A2A6-92C3702AA0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587CD18-C57F-83ED-F31E-7849229AA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B11922-B725-148D-D90E-23CFD552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9BBB0A-0094-E471-029E-A091F5C85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18924E-5B1E-5F7D-055C-22EE37E3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432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B29B17-B1F6-7217-A780-2FFDB3A0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ED1F4DB-CC0E-E069-2D2C-982A8E3C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92BEFF-4D59-F4D4-274D-66429979C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D7D0EC-0829-CF69-7D5B-B18B6F30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DCDAB-FFC4-4399-93F1-E71B6E16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3105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6EBF01-2E50-AE7A-850A-2F7715AC9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48FC2A3-3F1C-D1ED-041C-AA5BCBC2C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77398B-C39C-0645-3C5A-FC567208C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AF4BB2-039C-970A-0651-352F38B1E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5DDDE6-A51B-B240-8C45-E0DC1C1CF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88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84C69F-EF4E-27B4-3559-6D2E64B75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FE7B33-8107-5D70-2ED2-E5FA29582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9824A0F-CD6A-BAFC-129D-AC7BD4B9F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9CA79EE-5A58-84E4-DA90-F4B1939DD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1733D1-CD9C-00A9-BF6E-69E7F2F4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0C466B-54EB-A159-0AD3-243A5B40B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48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D4AD33-2D13-BD63-B06A-0A9C96BF0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B55627-A2A6-E243-04BC-6B9C3BAF4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27610C3-7E57-719B-1A44-054E16467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C73E523-F5A2-7FFE-5071-661B0BD22C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EEC13C5-F881-0103-FC5F-A955FC83CA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013A970-9C14-62D2-8DE6-F58F32C0B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B79AE07-1707-4E6B-75F0-0FA90B64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19A854F-ADAE-30F3-FD85-A8CB1FCF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63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585EBD-7202-E974-6EF3-C5DB57C38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AA69C97-6AD8-2BDF-2545-58BEC4BA5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CCE5032-45C2-966C-59E1-625E3EE8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1E06A47-B60D-12DF-831A-D46E2951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251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02C06F4-71AC-F6C0-AD38-EE0857E35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7E49F78-39AD-0BB2-D91D-EDC82DEC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5A20CC8-A3B5-87E4-0376-1E3312338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906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FD2144-E3E5-FDD0-4C1A-AA61E7D1B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D6DCD5-1C5C-1D9F-8B2C-B71979A17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B922F1C-AB39-BC81-1E60-8532A496B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B41B3B1-2811-17EC-E304-4885F6C57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D9F4D6-3A40-F0D1-F28D-47CF4AB8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D1A7B76-54CC-565D-8252-2ECAD370C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4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473F4E-FE85-32DF-C18F-C60AB7649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39B0B75-809F-6F0C-FC2E-9CE2B084CE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5395148-AB93-1AD8-9C50-354355B2D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2BA1A45-27F4-2E00-9FC8-76E7FC547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3B467FE-23A7-D5A8-C01A-E9A357D84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CA09C97-BD6B-E08F-2DD3-DDD6FC775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5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BBF1C2C-FEFA-1D53-58E1-8430CBFE6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0F84BD5-775B-0D8D-68FB-C56B8195E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6B5E62-D35B-3151-63CD-D6891B1349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CECC8E-5A23-46B2-A051-313E81D83CA9}" type="datetimeFigureOut">
              <a:rPr lang="ko-KR" altLang="en-US" smtClean="0"/>
              <a:t>2024-11-14(Thu)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D480F5-C7EA-045E-AF61-E50F3189C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D945EE-94C7-BE19-32FF-E9C20D330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68FCCA-EADD-4656-8F82-C8CFC04D90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7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인간의 얼굴, 선글라스, 고글, 사람이(가) 표시된 사진&#10;&#10;자동 생성된 설명">
            <a:extLst>
              <a:ext uri="{FF2B5EF4-FFF2-40B4-BE49-F238E27FC236}">
                <a16:creationId xmlns:a16="http://schemas.microsoft.com/office/drawing/2014/main" id="{DCD40590-5A17-5A45-FBF4-66A5FB17407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53" r="14572"/>
          <a:stretch/>
        </p:blipFill>
        <p:spPr>
          <a:xfrm>
            <a:off x="-3515774" y="58584"/>
            <a:ext cx="3307460" cy="26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8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전진권</dc:creator>
  <cp:lastModifiedBy>전진권</cp:lastModifiedBy>
  <cp:revision>5</cp:revision>
  <dcterms:created xsi:type="dcterms:W3CDTF">2024-11-12T07:41:42Z</dcterms:created>
  <dcterms:modified xsi:type="dcterms:W3CDTF">2024-11-13T17:55:13Z</dcterms:modified>
</cp:coreProperties>
</file>